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1AC64-2274-4983-B0D9-2E2FC5B4FB8B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91B0-88F7-420F-89ED-82130AA714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691B0-88F7-420F-89ED-82130AA7141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691B0-88F7-420F-89ED-82130AA7141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7DE7-D9F2-481A-80B7-A937785479F5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AC61-4833-4D01-91B1-416EEABBD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7DE7-D9F2-481A-80B7-A937785479F5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AC61-4833-4D01-91B1-416EEABBD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7DE7-D9F2-481A-80B7-A937785479F5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AC61-4833-4D01-91B1-416EEABBD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7DE7-D9F2-481A-80B7-A937785479F5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AC61-4833-4D01-91B1-416EEABBD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7DE7-D9F2-481A-80B7-A937785479F5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AC61-4833-4D01-91B1-416EEABBD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7DE7-D9F2-481A-80B7-A937785479F5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AC61-4833-4D01-91B1-416EEABBD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7DE7-D9F2-481A-80B7-A937785479F5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AC61-4833-4D01-91B1-416EEABBD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7DE7-D9F2-481A-80B7-A937785479F5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AC61-4833-4D01-91B1-416EEABBD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7DE7-D9F2-481A-80B7-A937785479F5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AC61-4833-4D01-91B1-416EEABBD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7DE7-D9F2-481A-80B7-A937785479F5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AC61-4833-4D01-91B1-416EEABBD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7DE7-D9F2-481A-80B7-A937785479F5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8AC61-4833-4D01-91B1-416EEABBD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7DE7-D9F2-481A-80B7-A937785479F5}" type="datetimeFigureOut">
              <a:rPr lang="zh-CN" altLang="en-US" smtClean="0"/>
              <a:pPr/>
              <a:t>2019/3/11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8AC61-4833-4D01-91B1-416EEABBD0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新</a:t>
            </a:r>
            <a:r>
              <a:rPr lang="zh-CN" altLang="en-US" smtClean="0"/>
              <a:t>锐女性     律政红妆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“迎三八女神节”市律师为</a:t>
            </a:r>
            <a:r>
              <a:rPr lang="zh-CN" altLang="en-US"/>
              <a:t>女星律</a:t>
            </a:r>
            <a:r>
              <a:rPr lang="zh-CN" altLang="en-US" smtClean="0"/>
              <a:t>师举办插花学习活动</a:t>
            </a:r>
            <a:endParaRPr lang="en-US" altLang="zh-CN" smtClean="0"/>
          </a:p>
          <a:p>
            <a:endParaRPr lang="en-US" altLang="zh-CN"/>
          </a:p>
          <a:p>
            <a:endParaRPr lang="en-US" altLang="zh-CN" smtClean="0"/>
          </a:p>
          <a:p>
            <a:endParaRPr lang="en-US" altLang="zh-CN"/>
          </a:p>
          <a:p>
            <a:endParaRPr lang="en-US" altLang="zh-CN" smtClean="0"/>
          </a:p>
          <a:p>
            <a:endParaRPr lang="en-US" altLang="zh-CN"/>
          </a:p>
          <a:p>
            <a:endParaRPr lang="en-US" altLang="zh-CN" smtClean="0"/>
          </a:p>
          <a:p>
            <a:endParaRPr lang="en-US" altLang="zh-CN"/>
          </a:p>
          <a:p>
            <a:endParaRPr lang="en-US" altLang="zh-CN" smtClean="0"/>
          </a:p>
          <a:p>
            <a:endParaRPr lang="en-US" altLang="zh-CN"/>
          </a:p>
          <a:p>
            <a:endParaRPr lang="en-US" altLang="zh-CN" smtClean="0"/>
          </a:p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鲜花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/>
          <a:lstStyle/>
          <a:p>
            <a:r>
              <a:rPr lang="zh-CN" altLang="en-US" smtClean="0"/>
              <a:t>女人如花</a:t>
            </a:r>
            <a:endParaRPr lang="zh-CN" altLang="en-US"/>
          </a:p>
        </p:txBody>
      </p:sp>
      <p:pic>
        <p:nvPicPr>
          <p:cNvPr id="8" name="图片 7" descr="微信图片_20190311211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628800"/>
            <a:ext cx="2656221" cy="1776348"/>
          </a:xfrm>
          <a:prstGeom prst="rect">
            <a:avLst/>
          </a:prstGeom>
        </p:spPr>
      </p:pic>
      <p:pic>
        <p:nvPicPr>
          <p:cNvPr id="9" name="图片 8" descr="微信图片_201903112119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293096"/>
            <a:ext cx="2733244" cy="1827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2111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/>
              <a:t>         为丰富女性律师的文化生活，</a:t>
            </a:r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3</a:t>
            </a:r>
            <a:r>
              <a:rPr lang="zh-CN" altLang="en-US" smtClean="0"/>
              <a:t>月</a:t>
            </a:r>
            <a:r>
              <a:rPr lang="en-US" altLang="zh-CN" smtClean="0"/>
              <a:t>8</a:t>
            </a:r>
            <a:r>
              <a:rPr lang="zh-CN" altLang="en-US" smtClean="0"/>
              <a:t>日下午，铜陵市律师协会组织女律师代表，</a:t>
            </a:r>
            <a:endParaRPr lang="en-US" altLang="zh-CN" smtClean="0"/>
          </a:p>
          <a:p>
            <a:r>
              <a:rPr lang="zh-CN" altLang="en-US" smtClean="0"/>
              <a:t>在铜言花语举行插花艺术学习活动。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zh-CN" altLang="en-US"/>
          </a:p>
        </p:txBody>
      </p:sp>
      <p:pic>
        <p:nvPicPr>
          <p:cNvPr id="3" name="图片 2" descr="微信图片_20190311211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737992" cy="2499782"/>
          </a:xfrm>
          <a:prstGeom prst="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4" name="图片 3" descr="微信图片_20190311212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581128"/>
            <a:ext cx="3329947" cy="1705372"/>
          </a:xfrm>
          <a:prstGeom prst="rect">
            <a:avLst/>
          </a:prstGeom>
        </p:spPr>
      </p:pic>
      <p:pic>
        <p:nvPicPr>
          <p:cNvPr id="5" name="图片 4" descr="微信图片_20190311212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365104"/>
            <a:ext cx="3089920" cy="231744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1200000" lon="0" rev="21299999"/>
            </a:camera>
            <a:lightRig rig="threePt" dir="t"/>
          </a:scene3d>
        </p:spPr>
      </p:pic>
      <p:pic>
        <p:nvPicPr>
          <p:cNvPr id="6" name="图片 5" descr="微信图片_201903112119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700808"/>
            <a:ext cx="3506168" cy="2257023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02" y="1052736"/>
            <a:ext cx="8956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smtClean="0"/>
              <a:t>在职场上，女律师是新锐女性，意气风发；在花丛前，女律师是东方佳人，细腻温柔。</a:t>
            </a:r>
            <a:endParaRPr lang="en-US" altLang="zh-CN" smtClean="0"/>
          </a:p>
          <a:p>
            <a:pPr algn="just"/>
            <a:r>
              <a:rPr lang="zh-CN" altLang="en-US" smtClean="0"/>
              <a:t>指尖与花的交织中，女律师独特的锐利与细致、智慧与情感不断融合又迸发，散发新</a:t>
            </a:r>
            <a:endParaRPr lang="en-US" altLang="zh-CN" smtClean="0"/>
          </a:p>
          <a:p>
            <a:pPr algn="just"/>
            <a:r>
              <a:rPr lang="zh-CN" altLang="en-US" smtClean="0"/>
              <a:t>时代女性的魅力与风采。</a:t>
            </a:r>
            <a:endParaRPr lang="en-US" altLang="zh-CN" smtClean="0"/>
          </a:p>
          <a:p>
            <a:pPr algn="just"/>
            <a:endParaRPr lang="zh-CN" altLang="en-US"/>
          </a:p>
        </p:txBody>
      </p:sp>
      <p:pic>
        <p:nvPicPr>
          <p:cNvPr id="3" name="图片 2" descr="微信图片_201903112119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5754216" cy="2304256"/>
          </a:xfrm>
          <a:prstGeom prst="rect">
            <a:avLst/>
          </a:prstGeom>
        </p:spPr>
      </p:pic>
      <p:pic>
        <p:nvPicPr>
          <p:cNvPr id="4" name="图片 3" descr="微信图片_20190311221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772816"/>
            <a:ext cx="2283718" cy="458112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微信图片_2019031122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365104"/>
            <a:ext cx="1584176" cy="21122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图片 5" descr="微信图片_20190311212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293096"/>
            <a:ext cx="3024336" cy="22682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冰心</a:t>
            </a:r>
            <a:r>
              <a:rPr lang="zh-CN" alt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曾</a:t>
            </a:r>
            <a:r>
              <a:rPr lang="zh-CN" alt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说：</a:t>
            </a:r>
            <a:endParaRPr lang="zh-CN" alt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内容占位符 4" descr="微信图片_20190311212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908720"/>
            <a:ext cx="5111750" cy="3833812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CN" altLang="en-US" sz="2400" smtClean="0"/>
              <a:t>这</a:t>
            </a:r>
            <a:r>
              <a:rPr lang="zh-CN" altLang="en-US" sz="2400" smtClean="0"/>
              <a:t>世界若没有女人，至少要失去十分之五的“真”、十分之六的“善”、十分之七的“美”。生活因我们而多彩，世界因我们而美丽，三八国际妇女节到来之际祝女神们快乐！</a:t>
            </a:r>
            <a:endParaRPr lang="zh-CN" altLang="en-US" sz="2400"/>
          </a:p>
        </p:txBody>
      </p:sp>
      <p:pic>
        <p:nvPicPr>
          <p:cNvPr id="6" name="图片 5" descr="微信图片_20190311211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6088" y="4221088"/>
            <a:ext cx="3017912" cy="20182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257</Words>
  <Application>Microsoft Office PowerPoint</Application>
  <PresentationFormat>全屏显示(4:3)</PresentationFormat>
  <Paragraphs>23</Paragraphs>
  <Slides>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新锐女性     律政红妆</vt:lpstr>
      <vt:lpstr>女人如花</vt:lpstr>
      <vt:lpstr>幻灯片 3</vt:lpstr>
      <vt:lpstr>幻灯片 4</vt:lpstr>
      <vt:lpstr>冰心曾说：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新锐女性     律政红妆</dc:title>
  <dc:creator>dreamsummit</dc:creator>
  <cp:lastModifiedBy>dreamsummit</cp:lastModifiedBy>
  <cp:revision>6</cp:revision>
  <dcterms:created xsi:type="dcterms:W3CDTF">2019-03-11T13:28:21Z</dcterms:created>
  <dcterms:modified xsi:type="dcterms:W3CDTF">2019-03-11T14:26:42Z</dcterms:modified>
</cp:coreProperties>
</file>